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47" autoAdjust="0"/>
  </p:normalViewPr>
  <p:slideViewPr>
    <p:cSldViewPr snapToGrid="0">
      <p:cViewPr varScale="1">
        <p:scale>
          <a:sx n="60" d="100"/>
          <a:sy n="60" d="100"/>
        </p:scale>
        <p:origin x="35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A4778-B24A-4793-A6DA-EE3E924618CC}" type="datetimeFigureOut">
              <a:rPr lang="de-DE" smtClean="0"/>
              <a:t>24.04.2024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8AE3F-59E3-423C-A36A-EA33DEF834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1223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8AE3F-59E3-423C-A36A-EA33DEF8347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7903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24.04.2024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65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24.04.2024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8489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24.04.2024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675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24.04.2024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5521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24.04.2024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2281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24.04.2024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384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24.04.2024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9709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24.04.2024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6181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24.04.2024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3191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24.04.2024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795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24.04.2024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7876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B50E8-A54A-448F-816B-B19E7ADA014E}" type="datetimeFigureOut">
              <a:rPr lang="de-DE" smtClean="0"/>
              <a:t>24.04.2024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AADFD-6FCC-40E4-BD87-826F38051C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26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29FE428A-B9D6-CD4E-68D1-EE9FD94F26FA}"/>
              </a:ext>
            </a:extLst>
          </p:cNvPr>
          <p:cNvGrpSpPr/>
          <p:nvPr/>
        </p:nvGrpSpPr>
        <p:grpSpPr>
          <a:xfrm>
            <a:off x="509443" y="8460232"/>
            <a:ext cx="5773841" cy="3616045"/>
            <a:chOff x="501150" y="290932"/>
            <a:chExt cx="5773841" cy="3616045"/>
          </a:xfrm>
        </p:grpSpPr>
        <p:sp>
          <p:nvSpPr>
            <p:cNvPr id="10" name="Rechteck: diagonal liegende Ecken abgerundet 9">
              <a:extLst>
                <a:ext uri="{FF2B5EF4-FFF2-40B4-BE49-F238E27FC236}">
                  <a16:creationId xmlns:a16="http://schemas.microsoft.com/office/drawing/2014/main" id="{FCCB567B-F3C1-7A60-1FAD-2C2BF24B5EF9}"/>
                </a:ext>
              </a:extLst>
            </p:cNvPr>
            <p:cNvSpPr/>
            <p:nvPr/>
          </p:nvSpPr>
          <p:spPr>
            <a:xfrm>
              <a:off x="514991" y="306977"/>
              <a:ext cx="5760000" cy="3600000"/>
            </a:xfrm>
            <a:prstGeom prst="round2DiagRect">
              <a:avLst/>
            </a:prstGeom>
            <a:gradFill flip="none" rotWithShape="1">
              <a:gsLst>
                <a:gs pos="30264">
                  <a:srgbClr val="D49394"/>
                </a:gs>
                <a:gs pos="0">
                  <a:srgbClr val="9E0000"/>
                </a:gs>
                <a:gs pos="39000">
                  <a:srgbClr val="A50021">
                    <a:tint val="44500"/>
                    <a:satMod val="160000"/>
                  </a:srgb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solidFill>
                <a:srgbClr val="A5002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1" dirty="0"/>
            </a:p>
          </p:txBody>
        </p:sp>
        <p:pic>
          <p:nvPicPr>
            <p:cNvPr id="11" name="Grafik 10" descr="Ein Bild, das Text, Buch, Poster, Grafikdesign enthält.&#10;&#10;Automatisch generierte Beschreibung">
              <a:extLst>
                <a:ext uri="{FF2B5EF4-FFF2-40B4-BE49-F238E27FC236}">
                  <a16:creationId xmlns:a16="http://schemas.microsoft.com/office/drawing/2014/main" id="{7665584E-0D4F-0EC4-8B1F-4FB0646E9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150" y="290932"/>
              <a:ext cx="646058" cy="8571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1EDCA1B-267C-526A-FF6B-E8B78DA61E54}"/>
              </a:ext>
            </a:extLst>
          </p:cNvPr>
          <p:cNvGrpSpPr/>
          <p:nvPr/>
        </p:nvGrpSpPr>
        <p:grpSpPr>
          <a:xfrm>
            <a:off x="499611" y="4528526"/>
            <a:ext cx="5774040" cy="3616045"/>
            <a:chOff x="500951" y="290932"/>
            <a:chExt cx="5774040" cy="3616045"/>
          </a:xfrm>
        </p:grpSpPr>
        <p:sp>
          <p:nvSpPr>
            <p:cNvPr id="5" name="Rechteck: diagonal liegende Ecken abgerundet 4">
              <a:extLst>
                <a:ext uri="{FF2B5EF4-FFF2-40B4-BE49-F238E27FC236}">
                  <a16:creationId xmlns:a16="http://schemas.microsoft.com/office/drawing/2014/main" id="{66685EF1-EDE3-CEC7-7DD4-A2A6CA27777B}"/>
                </a:ext>
              </a:extLst>
            </p:cNvPr>
            <p:cNvSpPr/>
            <p:nvPr/>
          </p:nvSpPr>
          <p:spPr>
            <a:xfrm>
              <a:off x="514991" y="306977"/>
              <a:ext cx="5760000" cy="3600000"/>
            </a:xfrm>
            <a:prstGeom prst="round2DiagRect">
              <a:avLst/>
            </a:prstGeom>
            <a:gradFill flip="none" rotWithShape="1">
              <a:gsLst>
                <a:gs pos="30264">
                  <a:srgbClr val="D49394"/>
                </a:gs>
                <a:gs pos="0">
                  <a:srgbClr val="9E0000"/>
                </a:gs>
                <a:gs pos="39000">
                  <a:srgbClr val="A50021">
                    <a:tint val="44500"/>
                    <a:satMod val="160000"/>
                  </a:srgb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solidFill>
                <a:srgbClr val="A5002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1" dirty="0"/>
            </a:p>
          </p:txBody>
        </p:sp>
        <p:pic>
          <p:nvPicPr>
            <p:cNvPr id="6" name="Grafik 5" descr="Ein Bild, das Text, Buch, Poster, Grafikdesign enthält.&#10;&#10;Automatisch generierte Beschreibung">
              <a:extLst>
                <a:ext uri="{FF2B5EF4-FFF2-40B4-BE49-F238E27FC236}">
                  <a16:creationId xmlns:a16="http://schemas.microsoft.com/office/drawing/2014/main" id="{28AF052F-03B4-A173-8F74-B00A75170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951" y="290932"/>
              <a:ext cx="646058" cy="8571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59883696-39E3-A96C-77A7-B9F839E36263}"/>
              </a:ext>
            </a:extLst>
          </p:cNvPr>
          <p:cNvGrpSpPr/>
          <p:nvPr/>
        </p:nvGrpSpPr>
        <p:grpSpPr>
          <a:xfrm>
            <a:off x="501150" y="563316"/>
            <a:ext cx="5773841" cy="3616045"/>
            <a:chOff x="501150" y="290932"/>
            <a:chExt cx="5773841" cy="3616045"/>
          </a:xfrm>
        </p:grpSpPr>
        <p:sp>
          <p:nvSpPr>
            <p:cNvPr id="14" name="Rechteck: diagonal liegende Ecken abgerundet 13">
              <a:extLst>
                <a:ext uri="{FF2B5EF4-FFF2-40B4-BE49-F238E27FC236}">
                  <a16:creationId xmlns:a16="http://schemas.microsoft.com/office/drawing/2014/main" id="{E640B57F-06C5-22F2-DD4A-3988E6A5962A}"/>
                </a:ext>
              </a:extLst>
            </p:cNvPr>
            <p:cNvSpPr/>
            <p:nvPr/>
          </p:nvSpPr>
          <p:spPr>
            <a:xfrm>
              <a:off x="514991" y="306977"/>
              <a:ext cx="5760000" cy="3600000"/>
            </a:xfrm>
            <a:prstGeom prst="round2DiagRect">
              <a:avLst/>
            </a:prstGeom>
            <a:gradFill flip="none" rotWithShape="1">
              <a:gsLst>
                <a:gs pos="30264">
                  <a:srgbClr val="D49394"/>
                </a:gs>
                <a:gs pos="0">
                  <a:srgbClr val="9E0000"/>
                </a:gs>
                <a:gs pos="39000">
                  <a:srgbClr val="A50021">
                    <a:tint val="44500"/>
                    <a:satMod val="160000"/>
                  </a:srgb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solidFill>
                <a:srgbClr val="A5002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1" dirty="0"/>
            </a:p>
          </p:txBody>
        </p:sp>
        <p:pic>
          <p:nvPicPr>
            <p:cNvPr id="15" name="Grafik 14" descr="Ein Bild, das Text, Buch, Poster, Grafikdesign enthält.&#10;&#10;Automatisch generierte Beschreibung">
              <a:extLst>
                <a:ext uri="{FF2B5EF4-FFF2-40B4-BE49-F238E27FC236}">
                  <a16:creationId xmlns:a16="http://schemas.microsoft.com/office/drawing/2014/main" id="{973AA87F-05D5-BF51-58B1-38743E3A1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150" y="290932"/>
              <a:ext cx="646058" cy="8571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64686071-895E-DDF0-C172-14BF381901D1}"/>
              </a:ext>
            </a:extLst>
          </p:cNvPr>
          <p:cNvSpPr/>
          <p:nvPr/>
        </p:nvSpPr>
        <p:spPr>
          <a:xfrm>
            <a:off x="561174" y="1452800"/>
            <a:ext cx="3600000" cy="2664000"/>
          </a:xfrm>
          <a:prstGeom prst="round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>
                <a:solidFill>
                  <a:schemeClr val="tx1"/>
                </a:solidFill>
              </a:rPr>
              <a:t>Graphical</a:t>
            </a:r>
            <a:r>
              <a:rPr lang="de-DE" sz="1600" dirty="0">
                <a:solidFill>
                  <a:schemeClr val="tx1"/>
                </a:solidFill>
              </a:rPr>
              <a:t> Abstract</a:t>
            </a:r>
            <a:br>
              <a:rPr lang="de-DE" sz="1600" dirty="0">
                <a:solidFill>
                  <a:schemeClr val="tx1"/>
                </a:solidFill>
              </a:rPr>
            </a:br>
            <a:r>
              <a:rPr lang="de-DE" sz="1600" dirty="0">
                <a:solidFill>
                  <a:schemeClr val="tx1"/>
                </a:solidFill>
              </a:rPr>
              <a:t>Figure 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D3031AC-635F-6A2B-74A6-5259BF9D6739}"/>
              </a:ext>
            </a:extLst>
          </p:cNvPr>
          <p:cNvSpPr txBox="1"/>
          <p:nvPr/>
        </p:nvSpPr>
        <p:spPr>
          <a:xfrm>
            <a:off x="1176498" y="623570"/>
            <a:ext cx="5014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This </a:t>
            </a:r>
            <a:r>
              <a:rPr lang="de-DE" sz="1600" dirty="0" err="1">
                <a:solidFill>
                  <a:schemeClr val="bg1"/>
                </a:solidFill>
              </a:rPr>
              <a:t>is</a:t>
            </a:r>
            <a:r>
              <a:rPr lang="de-DE" sz="1600" dirty="0">
                <a:solidFill>
                  <a:schemeClr val="bg1"/>
                </a:solidFill>
              </a:rPr>
              <a:t> title </a:t>
            </a:r>
            <a:r>
              <a:rPr lang="de-DE" sz="1600" dirty="0" err="1">
                <a:solidFill>
                  <a:schemeClr val="bg1"/>
                </a:solidFill>
              </a:rPr>
              <a:t>line</a:t>
            </a:r>
            <a:r>
              <a:rPr lang="de-DE" sz="1600" dirty="0">
                <a:solidFill>
                  <a:schemeClr val="bg1"/>
                </a:solidFill>
              </a:rPr>
              <a:t> 1</a:t>
            </a:r>
          </a:p>
          <a:p>
            <a:r>
              <a:rPr lang="de-DE" sz="1600" dirty="0">
                <a:solidFill>
                  <a:schemeClr val="bg1"/>
                </a:solidFill>
              </a:rPr>
              <a:t>This </a:t>
            </a:r>
            <a:r>
              <a:rPr lang="de-DE" sz="1600" dirty="0" err="1">
                <a:solidFill>
                  <a:schemeClr val="bg1"/>
                </a:solidFill>
              </a:rPr>
              <a:t>is</a:t>
            </a:r>
            <a:r>
              <a:rPr lang="de-DE" sz="1600" dirty="0">
                <a:solidFill>
                  <a:schemeClr val="bg1"/>
                </a:solidFill>
              </a:rPr>
              <a:t> title </a:t>
            </a:r>
            <a:r>
              <a:rPr lang="de-DE" sz="1600" dirty="0" err="1">
                <a:solidFill>
                  <a:schemeClr val="bg1"/>
                </a:solidFill>
              </a:rPr>
              <a:t>line</a:t>
            </a:r>
            <a:r>
              <a:rPr lang="de-DE" sz="1600" dirty="0">
                <a:solidFill>
                  <a:schemeClr val="bg1"/>
                </a:solidFill>
              </a:rPr>
              <a:t> 2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48B4DFC4-E3AE-AEA3-B16D-6F2A86CB45FE}"/>
              </a:ext>
            </a:extLst>
          </p:cNvPr>
          <p:cNvSpPr txBox="1"/>
          <p:nvPr/>
        </p:nvSpPr>
        <p:spPr>
          <a:xfrm>
            <a:off x="4166781" y="1706929"/>
            <a:ext cx="2066278" cy="1657752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de-DE" sz="1600" u="sng" dirty="0"/>
              <a:t>Key </a:t>
            </a:r>
            <a:r>
              <a:rPr lang="de-DE" sz="1600" u="sng" dirty="0" err="1"/>
              <a:t>Findings</a:t>
            </a:r>
            <a:endParaRPr lang="de-DE" sz="1600" u="sng" dirty="0"/>
          </a:p>
          <a:p>
            <a:pPr marL="324000" indent="-324000" defTabSz="72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sz="1300" dirty="0"/>
              <a:t>This </a:t>
            </a:r>
            <a:r>
              <a:rPr lang="de-DE" sz="1300" dirty="0" err="1"/>
              <a:t>is</a:t>
            </a:r>
            <a:r>
              <a:rPr lang="de-DE" sz="1300" dirty="0"/>
              <a:t> </a:t>
            </a:r>
            <a:r>
              <a:rPr lang="de-DE" sz="1300" dirty="0" err="1"/>
              <a:t>key</a:t>
            </a:r>
            <a:r>
              <a:rPr lang="de-DE" sz="1300" dirty="0"/>
              <a:t> </a:t>
            </a:r>
            <a:r>
              <a:rPr lang="de-DE" sz="1300" dirty="0" err="1"/>
              <a:t>finding</a:t>
            </a:r>
            <a:r>
              <a:rPr lang="de-DE" sz="1300" dirty="0"/>
              <a:t> #1</a:t>
            </a:r>
          </a:p>
          <a:p>
            <a:pPr marL="324000" indent="-324000" defTabSz="72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sz="1300" dirty="0"/>
              <a:t>This </a:t>
            </a:r>
            <a:r>
              <a:rPr lang="de-DE" sz="1300" dirty="0" err="1"/>
              <a:t>is</a:t>
            </a:r>
            <a:r>
              <a:rPr lang="de-DE" sz="1300" dirty="0"/>
              <a:t> </a:t>
            </a:r>
            <a:r>
              <a:rPr lang="de-DE" sz="1300" dirty="0" err="1"/>
              <a:t>key</a:t>
            </a:r>
            <a:r>
              <a:rPr lang="de-DE" sz="1300" dirty="0"/>
              <a:t> </a:t>
            </a:r>
            <a:r>
              <a:rPr lang="de-DE" sz="1300" dirty="0" err="1"/>
              <a:t>finding</a:t>
            </a:r>
            <a:r>
              <a:rPr lang="de-DE" sz="1300" dirty="0"/>
              <a:t> #2</a:t>
            </a:r>
          </a:p>
          <a:p>
            <a:pPr marL="324000" indent="-324000" defTabSz="72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sz="1300" dirty="0"/>
              <a:t>This </a:t>
            </a:r>
            <a:r>
              <a:rPr lang="de-DE" sz="1300" dirty="0" err="1"/>
              <a:t>is</a:t>
            </a:r>
            <a:r>
              <a:rPr lang="de-DE" sz="1300" dirty="0"/>
              <a:t> </a:t>
            </a:r>
            <a:r>
              <a:rPr lang="de-DE" sz="1300" dirty="0" err="1"/>
              <a:t>key</a:t>
            </a:r>
            <a:r>
              <a:rPr lang="de-DE" sz="1300" dirty="0"/>
              <a:t> </a:t>
            </a:r>
            <a:r>
              <a:rPr lang="de-DE" sz="1300" dirty="0" err="1"/>
              <a:t>finding</a:t>
            </a:r>
            <a:r>
              <a:rPr lang="de-DE" sz="1300" dirty="0"/>
              <a:t> #3</a:t>
            </a:r>
          </a:p>
          <a:p>
            <a:pPr marL="324000" indent="-324000" defTabSz="7200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de-DE" sz="1400" dirty="0"/>
          </a:p>
          <a:p>
            <a:pPr marL="324000" indent="-324000" defTabSz="396000">
              <a:buFont typeface="Wingdings" panose="05000000000000000000" pitchFamily="2" charset="2"/>
              <a:buChar char="Ø"/>
            </a:pPr>
            <a:endParaRPr lang="de-DE" sz="1400" dirty="0"/>
          </a:p>
        </p:txBody>
      </p: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485867F0-7FDB-104F-8296-E722BB25126A}"/>
              </a:ext>
            </a:extLst>
          </p:cNvPr>
          <p:cNvSpPr/>
          <p:nvPr/>
        </p:nvSpPr>
        <p:spPr>
          <a:xfrm>
            <a:off x="554860" y="5420622"/>
            <a:ext cx="2808000" cy="2664000"/>
          </a:xfrm>
          <a:prstGeom prst="round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>
                <a:solidFill>
                  <a:schemeClr val="tx1"/>
                </a:solidFill>
              </a:rPr>
              <a:t>Graphical</a:t>
            </a:r>
            <a:r>
              <a:rPr lang="de-DE" sz="1600" dirty="0">
                <a:solidFill>
                  <a:schemeClr val="tx1"/>
                </a:solidFill>
              </a:rPr>
              <a:t> Abstract</a:t>
            </a:r>
            <a:br>
              <a:rPr lang="de-DE" sz="1600" dirty="0">
                <a:solidFill>
                  <a:schemeClr val="tx1"/>
                </a:solidFill>
              </a:rPr>
            </a:br>
            <a:r>
              <a:rPr lang="de-DE" sz="1600" dirty="0">
                <a:solidFill>
                  <a:schemeClr val="tx1"/>
                </a:solidFill>
              </a:rPr>
              <a:t>Figure 1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8FC8D90E-27E0-7902-531E-363DF1B2752F}"/>
              </a:ext>
            </a:extLst>
          </p:cNvPr>
          <p:cNvSpPr txBox="1"/>
          <p:nvPr/>
        </p:nvSpPr>
        <p:spPr>
          <a:xfrm>
            <a:off x="1176498" y="4612593"/>
            <a:ext cx="508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This </a:t>
            </a:r>
            <a:r>
              <a:rPr lang="de-DE" sz="1600" dirty="0" err="1">
                <a:solidFill>
                  <a:schemeClr val="bg1"/>
                </a:solidFill>
              </a:rPr>
              <a:t>is</a:t>
            </a:r>
            <a:r>
              <a:rPr lang="de-DE" sz="1600" dirty="0">
                <a:solidFill>
                  <a:schemeClr val="bg1"/>
                </a:solidFill>
              </a:rPr>
              <a:t> title </a:t>
            </a:r>
            <a:r>
              <a:rPr lang="de-DE" sz="1600" dirty="0" err="1">
                <a:solidFill>
                  <a:schemeClr val="bg1"/>
                </a:solidFill>
              </a:rPr>
              <a:t>line</a:t>
            </a:r>
            <a:r>
              <a:rPr lang="de-DE" sz="1600" dirty="0">
                <a:solidFill>
                  <a:schemeClr val="bg1"/>
                </a:solidFill>
              </a:rPr>
              <a:t> 1</a:t>
            </a:r>
          </a:p>
          <a:p>
            <a:r>
              <a:rPr lang="de-DE" sz="1600" dirty="0">
                <a:solidFill>
                  <a:schemeClr val="bg1"/>
                </a:solidFill>
              </a:rPr>
              <a:t>This </a:t>
            </a:r>
            <a:r>
              <a:rPr lang="de-DE" sz="1600" dirty="0" err="1">
                <a:solidFill>
                  <a:schemeClr val="bg1"/>
                </a:solidFill>
              </a:rPr>
              <a:t>is</a:t>
            </a:r>
            <a:r>
              <a:rPr lang="de-DE" sz="1600" dirty="0">
                <a:solidFill>
                  <a:schemeClr val="bg1"/>
                </a:solidFill>
              </a:rPr>
              <a:t> title </a:t>
            </a:r>
            <a:r>
              <a:rPr lang="de-DE" sz="1600" dirty="0" err="1">
                <a:solidFill>
                  <a:schemeClr val="bg1"/>
                </a:solidFill>
              </a:rPr>
              <a:t>line</a:t>
            </a:r>
            <a:r>
              <a:rPr lang="de-DE" sz="1600" dirty="0">
                <a:solidFill>
                  <a:schemeClr val="bg1"/>
                </a:solidFill>
              </a:rPr>
              <a:t> 2</a:t>
            </a:r>
          </a:p>
        </p:txBody>
      </p:sp>
      <p:sp>
        <p:nvSpPr>
          <p:cNvPr id="31" name="Rechteck: abgerundete Ecken 30">
            <a:extLst>
              <a:ext uri="{FF2B5EF4-FFF2-40B4-BE49-F238E27FC236}">
                <a16:creationId xmlns:a16="http://schemas.microsoft.com/office/drawing/2014/main" id="{80603F2F-5E8A-6C0E-014F-F21D7EBE4BFB}"/>
              </a:ext>
            </a:extLst>
          </p:cNvPr>
          <p:cNvSpPr/>
          <p:nvPr/>
        </p:nvSpPr>
        <p:spPr>
          <a:xfrm>
            <a:off x="568708" y="9336619"/>
            <a:ext cx="5652000" cy="2628000"/>
          </a:xfrm>
          <a:prstGeom prst="round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>
                <a:solidFill>
                  <a:schemeClr val="tx1"/>
                </a:solidFill>
              </a:rPr>
              <a:t>Graphical</a:t>
            </a:r>
            <a:r>
              <a:rPr lang="de-DE" sz="1600" dirty="0">
                <a:solidFill>
                  <a:schemeClr val="tx1"/>
                </a:solidFill>
              </a:rPr>
              <a:t> Abstract</a:t>
            </a:r>
            <a:br>
              <a:rPr lang="de-DE" sz="1600" dirty="0">
                <a:solidFill>
                  <a:schemeClr val="tx1"/>
                </a:solidFill>
              </a:rPr>
            </a:br>
            <a:r>
              <a:rPr lang="de-DE" sz="1600" dirty="0">
                <a:solidFill>
                  <a:schemeClr val="tx1"/>
                </a:solidFill>
              </a:rPr>
              <a:t>Figure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95026B0D-D930-B3E1-E8E5-28D937987B94}"/>
              </a:ext>
            </a:extLst>
          </p:cNvPr>
          <p:cNvSpPr txBox="1"/>
          <p:nvPr/>
        </p:nvSpPr>
        <p:spPr>
          <a:xfrm>
            <a:off x="1175189" y="8520486"/>
            <a:ext cx="5016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This </a:t>
            </a:r>
            <a:r>
              <a:rPr lang="de-DE" sz="1600" dirty="0" err="1">
                <a:solidFill>
                  <a:schemeClr val="bg1"/>
                </a:solidFill>
              </a:rPr>
              <a:t>is</a:t>
            </a:r>
            <a:r>
              <a:rPr lang="de-DE" sz="1600" dirty="0">
                <a:solidFill>
                  <a:schemeClr val="bg1"/>
                </a:solidFill>
              </a:rPr>
              <a:t> title </a:t>
            </a:r>
            <a:r>
              <a:rPr lang="de-DE" sz="1600" dirty="0" err="1">
                <a:solidFill>
                  <a:schemeClr val="bg1"/>
                </a:solidFill>
              </a:rPr>
              <a:t>line</a:t>
            </a:r>
            <a:r>
              <a:rPr lang="de-DE" sz="1600" dirty="0">
                <a:solidFill>
                  <a:schemeClr val="bg1"/>
                </a:solidFill>
              </a:rPr>
              <a:t> 1</a:t>
            </a:r>
          </a:p>
          <a:p>
            <a:r>
              <a:rPr lang="de-DE" sz="1600" dirty="0">
                <a:solidFill>
                  <a:schemeClr val="bg1"/>
                </a:solidFill>
              </a:rPr>
              <a:t>This </a:t>
            </a:r>
            <a:r>
              <a:rPr lang="de-DE" sz="1600" dirty="0" err="1">
                <a:solidFill>
                  <a:schemeClr val="bg1"/>
                </a:solidFill>
              </a:rPr>
              <a:t>is</a:t>
            </a:r>
            <a:r>
              <a:rPr lang="de-DE" sz="1600" dirty="0">
                <a:solidFill>
                  <a:schemeClr val="bg1"/>
                </a:solidFill>
              </a:rPr>
              <a:t> title </a:t>
            </a:r>
            <a:r>
              <a:rPr lang="de-DE" sz="1600" dirty="0" err="1">
                <a:solidFill>
                  <a:schemeClr val="bg1"/>
                </a:solidFill>
              </a:rPr>
              <a:t>line</a:t>
            </a:r>
            <a:r>
              <a:rPr lang="de-DE" sz="1600" dirty="0">
                <a:solidFill>
                  <a:schemeClr val="bg1"/>
                </a:solidFill>
              </a:rPr>
              <a:t> 2</a:t>
            </a:r>
          </a:p>
        </p:txBody>
      </p:sp>
      <p:sp>
        <p:nvSpPr>
          <p:cNvPr id="37" name="Rechteck: abgerundete Ecken 36">
            <a:extLst>
              <a:ext uri="{FF2B5EF4-FFF2-40B4-BE49-F238E27FC236}">
                <a16:creationId xmlns:a16="http://schemas.microsoft.com/office/drawing/2014/main" id="{C173B25D-426C-E194-FDCE-4F6AB5385E6F}"/>
              </a:ext>
            </a:extLst>
          </p:cNvPr>
          <p:cNvSpPr/>
          <p:nvPr/>
        </p:nvSpPr>
        <p:spPr>
          <a:xfrm>
            <a:off x="3403230" y="5416076"/>
            <a:ext cx="2808000" cy="2664000"/>
          </a:xfrm>
          <a:prstGeom prst="round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>
                <a:solidFill>
                  <a:schemeClr val="tx1"/>
                </a:solidFill>
              </a:rPr>
              <a:t>Graphical</a:t>
            </a:r>
            <a:r>
              <a:rPr lang="de-DE" sz="1600" dirty="0">
                <a:solidFill>
                  <a:schemeClr val="tx1"/>
                </a:solidFill>
              </a:rPr>
              <a:t> Abstract</a:t>
            </a:r>
            <a:br>
              <a:rPr lang="de-DE" sz="1600" dirty="0">
                <a:solidFill>
                  <a:schemeClr val="tx1"/>
                </a:solidFill>
              </a:rPr>
            </a:br>
            <a:r>
              <a:rPr lang="de-DE" sz="1600" dirty="0">
                <a:solidFill>
                  <a:schemeClr val="tx1"/>
                </a:solidFill>
              </a:rPr>
              <a:t>Figure 2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420E56B-F42C-B5C9-9472-F79514B0D7D4}"/>
              </a:ext>
            </a:extLst>
          </p:cNvPr>
          <p:cNvSpPr txBox="1"/>
          <p:nvPr/>
        </p:nvSpPr>
        <p:spPr>
          <a:xfrm>
            <a:off x="293871" y="117579"/>
            <a:ext cx="6233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i="1" dirty="0"/>
              <a:t>The International Journal of </a:t>
            </a:r>
            <a:r>
              <a:rPr lang="de-DE" sz="1400" i="1" dirty="0" err="1"/>
              <a:t>Cardiovascular</a:t>
            </a:r>
            <a:r>
              <a:rPr lang="de-DE" sz="1400" i="1" dirty="0"/>
              <a:t> Imaging </a:t>
            </a:r>
            <a:r>
              <a:rPr lang="de-DE" sz="1400" dirty="0"/>
              <a:t>– </a:t>
            </a:r>
            <a:r>
              <a:rPr lang="de-DE" sz="1400" dirty="0" err="1"/>
              <a:t>Graphical</a:t>
            </a:r>
            <a:r>
              <a:rPr lang="de-DE" sz="1400" dirty="0"/>
              <a:t> Abstract Templates</a:t>
            </a:r>
          </a:p>
        </p:txBody>
      </p:sp>
    </p:spTree>
    <p:extLst>
      <p:ext uri="{BB962C8B-B14F-4D97-AF65-F5344CB8AC3E}">
        <p14:creationId xmlns:p14="http://schemas.microsoft.com/office/powerpoint/2010/main" val="2819588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79</Words>
  <Application>Microsoft Office PowerPoint</Application>
  <PresentationFormat>Breitbild</PresentationFormat>
  <Paragraphs>16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</vt:lpstr>
      <vt:lpstr>PowerPoint-Präsentation</vt:lpstr>
    </vt:vector>
  </TitlesOfParts>
  <Company>Springer Nature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Sebastian Fruehwirth</dc:creator>
  <cp:lastModifiedBy>Sebastian Fruehwirth</cp:lastModifiedBy>
  <cp:revision>7</cp:revision>
  <dcterms:created xsi:type="dcterms:W3CDTF">2024-02-22T14:37:12Z</dcterms:created>
  <dcterms:modified xsi:type="dcterms:W3CDTF">2024-04-24T13:05:15Z</dcterms:modified>
</cp:coreProperties>
</file>